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7" r:id="rId2"/>
    <p:sldId id="258" r:id="rId3"/>
    <p:sldId id="259" r:id="rId4"/>
    <p:sldId id="268" r:id="rId5"/>
    <p:sldId id="269" r:id="rId6"/>
    <p:sldId id="270" r:id="rId7"/>
    <p:sldId id="271" r:id="rId8"/>
    <p:sldId id="275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4790" autoAdjust="0"/>
  </p:normalViewPr>
  <p:slideViewPr>
    <p:cSldViewPr snapToGrid="0">
      <p:cViewPr varScale="1">
        <p:scale>
          <a:sx n="85" d="100"/>
          <a:sy n="85" d="100"/>
        </p:scale>
        <p:origin x="147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72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570EC-FAA0-47E5-9CD7-A837C35FCCA5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DF154-B750-49E7-A7C0-68B0D280CC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872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Érdemes azzal indítani a prezentációt, hogy röviden ismerteti a hallgató miért választotta a témát. Pl. A téma adott volt, mert gyakornokként XY vállalatnál dolgozott vagy Saját ötletként fogalmazódott meg, hogy XY problémára egy alkalmazást fejlesszen a hallgató vagy XY tanszék témái között a hallgatónak megtetszett XY oktató által kiírt téma stb.</a:t>
            </a:r>
          </a:p>
          <a:p>
            <a:endParaRPr lang="hu-HU" dirty="0"/>
          </a:p>
          <a:p>
            <a:r>
              <a:rPr lang="hu-HU" dirty="0"/>
              <a:t>Ha dolgozat vállalati környezetben készült, nem kell a vállalatot részletesen bemutatni, hányan dolgoznak, hány részleg van stb. Csak a megvalósítás szempontjából releváns információkat mondjuk itt el a vállalatról. Pl. A fejlesztett szoftver egy 11 ezer fős vállalat 5000 dolgozóját szolgálja ki stb.</a:t>
            </a:r>
          </a:p>
          <a:p>
            <a:endParaRPr lang="hu-HU" dirty="0"/>
          </a:p>
          <a:p>
            <a:r>
              <a:rPr lang="hu-HU" dirty="0"/>
              <a:t>Nagyon fontos, hogy ITT </a:t>
            </a:r>
            <a:r>
              <a:rPr lang="hu-HU" b="1" dirty="0"/>
              <a:t>tömören összefoglalva egyértelműen fogalmazza meg a hallgató mi volt a szakdolgozat indulásakor az elérendő cél (Célkitűzés) </a:t>
            </a:r>
            <a:r>
              <a:rPr lang="hu-HU" dirty="0"/>
              <a:t>és egyből be is </a:t>
            </a:r>
            <a:r>
              <a:rPr lang="hu-HU" b="1" dirty="0"/>
              <a:t>mutathatja a hallgató az elkészült „eredményt” </a:t>
            </a:r>
            <a:r>
              <a:rPr lang="hu-HU" dirty="0"/>
              <a:t>pl. egy képernyőképpel alátámasztva (A ).  Bátran lehet elmondani azt is, hogy menet közben változtak az igények vagy hogy sikerült elkészíteni a tervezett alkalmazást stb.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1529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Mindenképpen essék szó arról, hogy milyen módszereket, eszközöket, dokumentálási megoldásokat pl. UML modellező nyelv a specifikáció elkészítésére stb. alkalmazott a munka során a hallgató. Pl. ha ketten dolgoztak egy témán, azt is el kell mondani, hogyan osztották meg a munkát, milyen szoftverek alkalmaztak a csapatmunkára, változáskövetésre stb. Ezt követően a fejlesztési környezeteket felsorolva vagy egy ábra segítségével bemutatva ismertetni kell.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0271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Ezt követően 3-6 </a:t>
            </a:r>
            <a:r>
              <a:rPr lang="hu-HU" dirty="0" err="1"/>
              <a:t>slide-on</a:t>
            </a:r>
            <a:r>
              <a:rPr lang="hu-HU" dirty="0"/>
              <a:t> ismertetni kell a megvalósítási folyamatot, a saját munkát kiemelve (pl. ha egy vállalatnál készült a munka, ahol egy projektcsapat tagként tevékenykedett a hallgató, pontosan legyenek megnevezve a hallgató által elkészített feladatok), bemutatva az eredményeket. A képernyőképek (ha vannak) sokat segíthetnek.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1835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Ezt követően 3-6 </a:t>
            </a:r>
            <a:r>
              <a:rPr lang="hu-HU" dirty="0" err="1"/>
              <a:t>slide-on</a:t>
            </a:r>
            <a:r>
              <a:rPr lang="hu-HU" dirty="0"/>
              <a:t> ismertetni kell a megvalósítási folyamatot, a saját munkát kiemelve (pl. ha egy vállalatnál készült a munka, ahol egy projektcsapat tagként tevékenykedett a hallgató, pontosan legyenek megnevezve a hallgató által elkészített feladatok), bemutatva az eredményeket. A képernyőképek (ha vannak) sokat segíthetnek.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8337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Ezt követően 3-6 </a:t>
            </a:r>
            <a:r>
              <a:rPr lang="hu-HU" dirty="0" err="1"/>
              <a:t>slide-on</a:t>
            </a:r>
            <a:r>
              <a:rPr lang="hu-HU" dirty="0"/>
              <a:t> ismertetni kell a megvalósítási folyamatot, a saját munkát kiemelve (pl. ha egy vállalatnál készült a munka, ahol egy projektcsapat tagként tevékenykedett a hallgató, pontosan legyenek megnevezve a hallgató által elkészített feladatok), bemutatva az eredményeket. A képernyőképek (ha vannak) sokat segíthetnek.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732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Összefoglalva ismertetni kell az elvégzett munkát, az elért eredményt, kiemelve a pozitív és negatív tapasztalatokat. Itt lehet megfogalmazni milyen tudással sikerült gazdagodni a munka során. Mutassuk be a szoftvert!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522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Mindenképpen érdemes 1 </a:t>
            </a:r>
            <a:r>
              <a:rPr lang="hu-HU" dirty="0" err="1"/>
              <a:t>slide</a:t>
            </a:r>
            <a:r>
              <a:rPr lang="hu-HU" dirty="0"/>
              <a:t> erejéig röviden beszélni arról, hogyan lehetne tovább haladni a munkában. Milyen elképzelései vannak a hallgatónak az elkészült terméknek akár a fejlesztése, akár az üzemeltetése kapcsán. Ha valaki szoftverfejlesztési munkát végzett, aminek eredményeként egy felhasználói kör által használt szoftver jött létre, mindenképpen kell beszélni a bevezetés, üzemeltetési kérdésekről, kell lenni erre is elképzelésnek.</a:t>
            </a:r>
            <a:endParaRPr lang="en-US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330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1. Képfelismerés szempontjából sima DNN is elégséges lehet, továbbá az alkalmazás más részein lehet alkalmazni felismerést. </a:t>
            </a:r>
          </a:p>
          <a:p>
            <a:r>
              <a:rPr lang="hu-HU" dirty="0"/>
              <a:t>2. Néhány képfelismeréshez használt forrásból az alapok, a pontosításhoz pedig apró változtatásokkal hangolás.</a:t>
            </a:r>
          </a:p>
          <a:p>
            <a:r>
              <a:rPr lang="hu-HU" dirty="0"/>
              <a:t>3. Teljes pontszámlálás és az előzőekben említettek.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886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4A82B823-E297-F2B6-EEB7-7DC087133E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3187"/>
            <a:ext cx="12482111" cy="702118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0DCB899-0D0A-30E1-4FC8-F3BFD4D5E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782763"/>
            <a:ext cx="6870700" cy="23066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8DCA371-7EBB-3135-EBF2-41C605893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0" y="4559300"/>
            <a:ext cx="6870700" cy="13589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E080715-007F-1691-5683-7F997F5FC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2968707-BA8A-BABD-63ED-F1B71C47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67B5CE5-FFDA-603A-A8F3-F805F71C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586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0B9D29-02F2-3CCC-5282-CA1AA50F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BB53CE7-6E42-A456-BB83-65558850A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FD2692-A1CB-9F64-214C-4C1CD70E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D65D6F-35FA-9AEB-2EFE-18AA4E03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28B7E51-7BE2-C8F4-BCD5-EF060AD3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241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C67C7DD-287A-9E22-5564-2FEF3B7E8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1038FB1-344F-0012-2097-87F152989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1088D3-0ADC-4C9F-EA4F-5F79258A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158D72E-75A5-966F-2B28-5C82BDEE2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4C9C991-0A44-83E5-B0C1-0BC00816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013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792C60-AC73-4903-94B8-E421BB67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5C01D0-FA40-39C2-C240-5CFC22632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50AF4B9-169A-DA50-A85F-29414A6F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FAD08E4-6D9D-BDC1-B1AF-8F1DA3F4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78E24A-78AC-E70D-1AE1-B91C3A99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209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2DCC4F-D197-CF9B-C39D-7C6D9F7E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F1C0A50-D675-C257-0BDC-A9CD0D03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857CB5F-1A4D-DF90-4405-CBC767FB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E22C5B1-78F6-FCB0-A438-0E22F500D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3243895-A8F5-98C1-82D8-C5C0B751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553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414DB-1A1A-1FBB-A7F0-B4BB26B4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36D968-32F2-11C1-26DF-0B4920F90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454D2B-77E8-A6A1-F8DF-CF026BE1C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B769DE9-BB1F-F0CB-9B55-29C4035C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2EB1EFF-72C4-24E3-4299-C0372700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0F3F67-F701-3253-9E31-27A1393C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255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E6CB4A-1E79-4BF7-186C-BD6B047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9B2D6FF-DAE9-44CF-5396-FDC6851DE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7185BA1-7CB8-B2DF-59BD-59CCF7797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413BF0D-37DF-E5E3-A778-837D18701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B76018E-95C0-0020-5106-8D4CFC727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BD72BFA-3E50-0472-E577-6A68C0D4F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9DF57C5-BAF6-26E6-CCB0-788678C2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D1E1FD7-5678-B058-776A-32847816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372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BA664E-7609-64E3-B3D7-7BC4429F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D6DF04-4865-72FC-FA06-437A24261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A760EF9-D15F-633D-7591-EC13BE15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1AD5FB4-46BB-2785-6700-8C4CF978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056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0D6B763-1F9E-E317-B9D4-D609D649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31DAD03-D73A-F5A8-B0D8-145C69D8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0C1D5D-AE10-E62D-81DF-7AB2B769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084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05F9FC-D56A-8D21-B6A5-9B4B0AE3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3707BB-53A0-2531-C81B-BDDA3E479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C7D7202-C65E-05EF-131A-33583E755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BF32F1-56BD-0C1D-A655-2588F298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37DF89F-65A9-AD45-68A6-B64C3B31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DCBFBD4-F9A6-657B-324C-615BB7F4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186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AE731-A438-E4C9-D26F-AB7D27D7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0BAA9C-562A-13AE-D8C6-1CA351D83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B6EC62E-B30C-B7B5-4EEC-5CE366C8C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BA3F54B-58DA-9AA3-8F24-D5F5C747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90BF014-2377-5D27-7EE1-1AF8E21D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EB09EE9-6C92-95BB-0684-766D8382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078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963D26-491C-7383-68BA-28C1744B1D6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147638"/>
            <a:ext cx="12454466" cy="7005637"/>
          </a:xfrm>
          <a:prstGeom prst="rect">
            <a:avLst/>
          </a:prstGeom>
        </p:spPr>
      </p:pic>
      <p:sp>
        <p:nvSpPr>
          <p:cNvPr id="2" name="Cím helye 1">
            <a:extLst>
              <a:ext uri="{FF2B5EF4-FFF2-40B4-BE49-F238E27FC236}">
                <a16:creationId xmlns:a16="http://schemas.microsoft.com/office/drawing/2014/main" id="{99900BEE-7F73-893D-9147-ED929BC8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2337"/>
            <a:ext cx="10515600" cy="965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2B134E-72F2-CECA-E35D-A62A9E50A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06601"/>
            <a:ext cx="10515600" cy="4170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5CCEDF6-BF15-38DE-17E8-9F9D2B66D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CC8A1-11DC-48B9-AF77-7B741DC7B193}" type="datetimeFigureOut">
              <a:rPr lang="hu-HU" smtClean="0"/>
              <a:t>2023. 01. 23.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3DBFA9-EF17-A134-DC38-951604E88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80F58E7-A1E1-08CD-B55A-100EE25BD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171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47F323-F9FA-67DA-53A0-6E8C4F2B8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846" y="2228577"/>
            <a:ext cx="6453354" cy="1200423"/>
          </a:xfrm>
        </p:spPr>
        <p:txBody>
          <a:bodyPr>
            <a:normAutofit fontScale="90000"/>
          </a:bodyPr>
          <a:lstStyle/>
          <a:p>
            <a:pPr algn="l"/>
            <a:r>
              <a:rPr lang="hu-HU" sz="4800" b="1" dirty="0"/>
              <a:t>Snooker billiárdjáték elemzése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D7B976A-A104-6A1B-F875-B9024A9DA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846" y="4198498"/>
            <a:ext cx="6453354" cy="1085576"/>
          </a:xfrm>
        </p:spPr>
        <p:txBody>
          <a:bodyPr/>
          <a:lstStyle/>
          <a:p>
            <a:pPr algn="l"/>
            <a:r>
              <a:rPr lang="hu-HU" dirty="0"/>
              <a:t>Készítette: Lengyel Márk</a:t>
            </a:r>
          </a:p>
          <a:p>
            <a:pPr algn="l"/>
            <a:r>
              <a:rPr lang="hu-HU" dirty="0"/>
              <a:t>Konzulens: </a:t>
            </a:r>
            <a:r>
              <a:rPr lang="hu-HU" dirty="0" err="1"/>
              <a:t>Hollósi</a:t>
            </a:r>
            <a:r>
              <a:rPr lang="hu-HU" dirty="0"/>
              <a:t> János</a:t>
            </a:r>
          </a:p>
        </p:txBody>
      </p:sp>
    </p:spTree>
    <p:extLst>
      <p:ext uri="{BB962C8B-B14F-4D97-AF65-F5344CB8AC3E}">
        <p14:creationId xmlns:p14="http://schemas.microsoft.com/office/powerpoint/2010/main" val="322329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F6D227D2-6209-427A-0CB9-1D95D550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6000" dirty="0"/>
              <a:t>Köszönöm a figyelmet!</a:t>
            </a:r>
            <a:br>
              <a:rPr lang="hu-HU" sz="6000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735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01D3D09-8172-647F-6F2B-D1377053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Bíráló által feltett kérdések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4F9529EC-396E-9F71-F922-F7272CA32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osztályozó </a:t>
            </a:r>
            <a:r>
              <a:rPr lang="hu-HU" dirty="0" err="1"/>
              <a:t>konvolúciós</a:t>
            </a:r>
            <a:r>
              <a:rPr lang="hu-HU" dirty="0"/>
              <a:t> neurális hálózaton kívül milyen más neurális hálózat alapú megoldást tudna javasolni a feladatra?</a:t>
            </a:r>
            <a:endParaRPr lang="fr-FR" dirty="0"/>
          </a:p>
          <a:p>
            <a:r>
              <a:rPr lang="hu-HU" dirty="0"/>
              <a:t>A hálózat tanításához alkalmazott tanítási paramétereket milyen módon határozta meg?</a:t>
            </a:r>
            <a:endParaRPr lang="fr-FR" dirty="0"/>
          </a:p>
          <a:p>
            <a:r>
              <a:rPr lang="hu-HU" dirty="0"/>
              <a:t>Milyen más funkciókkal bővítené programját a jövőben?</a:t>
            </a:r>
            <a:endParaRPr lang="fr-FR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56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95E597-5790-536B-834F-30447003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Témaválasztás motivációja, célkitűzés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5CEB97-E2CA-27D9-8819-4BC103AEF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Képfelismerés videófelvételről</a:t>
            </a:r>
          </a:p>
          <a:p>
            <a:r>
              <a:rPr lang="hu-HU" dirty="0"/>
              <a:t>Személyes ismeretek a billiárddal kapcsolatban</a:t>
            </a:r>
          </a:p>
          <a:p>
            <a:r>
              <a:rPr lang="hu-HU" dirty="0"/>
              <a:t>Snooker a hétköznapi billiárdhoz képest</a:t>
            </a:r>
          </a:p>
          <a:p>
            <a:pPr lvl="1"/>
            <a:r>
              <a:rPr lang="hu-HU" dirty="0"/>
              <a:t>Komplexitás</a:t>
            </a:r>
          </a:p>
          <a:p>
            <a:pPr lvl="1"/>
            <a:r>
              <a:rPr lang="hu-HU" dirty="0"/>
              <a:t>Játékterület, golyók</a:t>
            </a:r>
          </a:p>
          <a:p>
            <a:pPr lvl="1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817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1F00C0-CCC9-28BC-2580-117BBA58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3789"/>
            <a:ext cx="10604500" cy="965201"/>
          </a:xfrm>
        </p:spPr>
        <p:txBody>
          <a:bodyPr>
            <a:normAutofit/>
          </a:bodyPr>
          <a:lstStyle/>
          <a:p>
            <a:r>
              <a:rPr lang="hu-HU" dirty="0"/>
              <a:t>Fejlesztési környezet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ED6A26-8C35-739B-C4CA-C42DFEDE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2058990"/>
            <a:ext cx="10515600" cy="4105275"/>
          </a:xfrm>
        </p:spPr>
        <p:txBody>
          <a:bodyPr>
            <a:normAutofit/>
          </a:bodyPr>
          <a:lstStyle/>
          <a:p>
            <a:r>
              <a:rPr lang="hu-HU" dirty="0"/>
              <a:t>Programozási nyelvek</a:t>
            </a:r>
          </a:p>
          <a:p>
            <a:pPr lvl="1"/>
            <a:r>
              <a:rPr lang="hu-HU" dirty="0"/>
              <a:t>Python</a:t>
            </a:r>
          </a:p>
          <a:p>
            <a:pPr lvl="1"/>
            <a:r>
              <a:rPr lang="hu-HU" dirty="0"/>
              <a:t>C++</a:t>
            </a:r>
          </a:p>
          <a:p>
            <a:r>
              <a:rPr lang="hu-HU" dirty="0"/>
              <a:t>Használt szoftverkönyvtárak</a:t>
            </a:r>
          </a:p>
          <a:p>
            <a:pPr lvl="1"/>
            <a:r>
              <a:rPr lang="hu-HU" dirty="0"/>
              <a:t>OpenCV</a:t>
            </a:r>
          </a:p>
          <a:p>
            <a:pPr lvl="1"/>
            <a:r>
              <a:rPr lang="hu-HU" dirty="0"/>
              <a:t>TensorFlow</a:t>
            </a:r>
          </a:p>
          <a:p>
            <a:r>
              <a:rPr lang="hu-HU" dirty="0"/>
              <a:t>Verziókezelés</a:t>
            </a:r>
          </a:p>
          <a:p>
            <a:pPr lvl="1"/>
            <a:r>
              <a:rPr lang="hu-HU" dirty="0"/>
              <a:t>GitHub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FCB20FF-9F9B-71B4-023D-124D17DC1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94" y="1830916"/>
            <a:ext cx="964386" cy="105674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7F36D08-51E1-64C2-D91A-242591FB9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483" y="1743609"/>
            <a:ext cx="940134" cy="105674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9E386AA-F021-C6C8-B048-7BF66104F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60" y="3210369"/>
            <a:ext cx="857727" cy="105674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E85BAE1-C77B-5E31-477E-E66C89574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550" y="3162742"/>
            <a:ext cx="988385" cy="105674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503D888-1CF7-9CE0-6CF0-D3957AECC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28" y="4207583"/>
            <a:ext cx="1056748" cy="10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0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527A69-37F9-90ED-A5BF-A9FE1379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5F5706-AB12-B63E-C613-8756E404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1"/>
            <a:ext cx="6176963" cy="4170362"/>
          </a:xfrm>
        </p:spPr>
        <p:txBody>
          <a:bodyPr/>
          <a:lstStyle/>
          <a:p>
            <a:r>
              <a:rPr lang="hu-HU" dirty="0"/>
              <a:t>Fő lépések megtervezése</a:t>
            </a:r>
          </a:p>
          <a:p>
            <a:pPr lvl="1"/>
            <a:r>
              <a:rPr lang="hu-HU" dirty="0"/>
              <a:t>Az asztal felismerése</a:t>
            </a:r>
          </a:p>
          <a:p>
            <a:pPr lvl="1"/>
            <a:r>
              <a:rPr lang="hu-HU" dirty="0"/>
              <a:t>A golyók színének és helyzetének felismerése</a:t>
            </a:r>
          </a:p>
          <a:p>
            <a:pPr lvl="1"/>
            <a:r>
              <a:rPr lang="hu-HU" dirty="0"/>
              <a:t>Vizsgálati szempontok kiszámolása</a:t>
            </a:r>
          </a:p>
          <a:p>
            <a:r>
              <a:rPr lang="hu-HU" dirty="0"/>
              <a:t>Kihívást jelentő feladatok</a:t>
            </a:r>
          </a:p>
          <a:p>
            <a:pPr lvl="1"/>
            <a:r>
              <a:rPr lang="hu-HU" dirty="0"/>
              <a:t>A játékterület megtalálása</a:t>
            </a:r>
          </a:p>
          <a:p>
            <a:pPr lvl="1"/>
            <a:r>
              <a:rPr lang="hu-HU" dirty="0"/>
              <a:t>Piros golyók megkülönböztetése</a:t>
            </a:r>
          </a:p>
          <a:p>
            <a:pPr lvl="1"/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D1637BB-546A-C489-261B-5F5F0688E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3" y="3541361"/>
            <a:ext cx="4793192" cy="239659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29197AD-E232-0EC6-0647-2B3F59014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3" y="920043"/>
            <a:ext cx="4793192" cy="239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44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Kép 16">
            <a:extLst>
              <a:ext uri="{FF2B5EF4-FFF2-40B4-BE49-F238E27FC236}">
                <a16:creationId xmlns:a16="http://schemas.microsoft.com/office/drawing/2014/main" id="{2086734B-A27F-53BE-4110-ABC6135EA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99" y="3285496"/>
            <a:ext cx="5328701" cy="229315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1527A69-37F9-90ED-A5BF-A9FE1379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Neurális hálózat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5F5706-AB12-B63E-C613-8756E404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600"/>
            <a:ext cx="6176963" cy="3445052"/>
          </a:xfrm>
        </p:spPr>
        <p:txBody>
          <a:bodyPr/>
          <a:lstStyle/>
          <a:p>
            <a:r>
              <a:rPr lang="hu-HU" dirty="0"/>
              <a:t>Adatkészlet gyűjtése és rendezése</a:t>
            </a:r>
          </a:p>
          <a:p>
            <a:r>
              <a:rPr lang="hu-HU" dirty="0"/>
              <a:t>Hálózat tervezése és implementálása</a:t>
            </a:r>
          </a:p>
          <a:p>
            <a:r>
              <a:rPr lang="hu-HU" dirty="0"/>
              <a:t>Betanítás az adatkészlet segítségével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A770B2B-A7DD-A0E5-F65F-8688FD5FD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42" y="1404937"/>
            <a:ext cx="748948" cy="74894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C884E39-5C46-5C95-7F94-712F42A0A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876" y="2254515"/>
            <a:ext cx="748947" cy="76394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1A34A61-21A9-1B84-DD7B-FFF965FF4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50" y="2269508"/>
            <a:ext cx="748946" cy="74894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6AC4C74-8004-F4D6-1CCD-3A1107341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43" y="2269508"/>
            <a:ext cx="748947" cy="74894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98284A1-5BA6-C104-8D7C-7C7B5BFC1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875" y="1404937"/>
            <a:ext cx="748948" cy="74894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CBFE5698-AF26-FAE9-5214-06E72B9671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50" y="1404937"/>
            <a:ext cx="748948" cy="74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52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527A69-37F9-90ED-A5BF-A9FE1379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Felismerő program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5F5706-AB12-B63E-C613-8756E404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1"/>
            <a:ext cx="6176963" cy="4170362"/>
          </a:xfrm>
        </p:spPr>
        <p:txBody>
          <a:bodyPr/>
          <a:lstStyle/>
          <a:p>
            <a:r>
              <a:rPr lang="hu-HU" dirty="0"/>
              <a:t>A tervezés során kiválasztott megoldások implementálása</a:t>
            </a:r>
          </a:p>
          <a:p>
            <a:r>
              <a:rPr lang="hu-HU" dirty="0"/>
              <a:t>Egyes részek felbontása osztályokra és függvényekre</a:t>
            </a:r>
          </a:p>
          <a:p>
            <a:r>
              <a:rPr lang="hu-HU" dirty="0"/>
              <a:t>Összekötés a betanított neurális hálóval</a:t>
            </a:r>
          </a:p>
          <a:p>
            <a:r>
              <a:rPr lang="hu-HU" dirty="0"/>
              <a:t>Finomhangolási eszközök elkészítése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FFD0586-DC6F-58BE-F66E-39FAD387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787" y="992530"/>
            <a:ext cx="1780018" cy="255524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4375A49-6A05-BBD2-3E92-92C94B482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6" y="1404937"/>
            <a:ext cx="1777841" cy="239687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A60D0A5-A1E5-58CD-DA96-AF811FD54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393" y="1887538"/>
            <a:ext cx="1780018" cy="122825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051AFB0-8141-CA1F-E2A0-8B2A0DFB4A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787" y="4027803"/>
            <a:ext cx="2188914" cy="200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4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0E08FB-C829-195A-C1C8-2467B2D4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Eredmények, tapasztalatok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EABDCC-1169-E0AA-8F44-F18517EF3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Eredmények</a:t>
            </a:r>
          </a:p>
          <a:p>
            <a:pPr lvl="1"/>
            <a:r>
              <a:rPr lang="hu-HU" dirty="0"/>
              <a:t>Videófelvételről az asztal és golyók felismerése</a:t>
            </a:r>
          </a:p>
          <a:p>
            <a:pPr lvl="1"/>
            <a:r>
              <a:rPr lang="hu-HU" dirty="0"/>
              <a:t>Kezelőfelület a felismerés finomhangolására</a:t>
            </a:r>
          </a:p>
          <a:p>
            <a:pPr lvl="1"/>
            <a:r>
              <a:rPr lang="hu-HU" dirty="0"/>
              <a:t>További konfigurálást segítő funkciók</a:t>
            </a:r>
          </a:p>
          <a:p>
            <a:r>
              <a:rPr lang="hu-HU" dirty="0"/>
              <a:t>Tapasztalatok</a:t>
            </a:r>
          </a:p>
          <a:p>
            <a:pPr lvl="1"/>
            <a:r>
              <a:rPr lang="hu-HU" dirty="0"/>
              <a:t>Képkockák gyors feldolgozása</a:t>
            </a:r>
          </a:p>
          <a:p>
            <a:pPr lvl="1"/>
            <a:r>
              <a:rPr lang="hu-HU" dirty="0"/>
              <a:t>Szoftverkönyvtárak megismerése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14948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3EFBEC1-8CE9-C995-C341-1763E944D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5" y="3632199"/>
            <a:ext cx="4792133" cy="239606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8B84E69-58ED-FFE5-AE14-95D158AE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6" y="1032932"/>
            <a:ext cx="4792133" cy="239606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00EDA94-E43B-BF73-72C3-067086E43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1032932"/>
            <a:ext cx="4792133" cy="239606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AD8973DD-C211-0F1C-6610-9C44E019F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3632199"/>
            <a:ext cx="4792134" cy="23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7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6830B7-522D-55C4-9568-D7D24539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Továbbfejlesztési irányok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E947989-6EBE-59C5-9A3B-4A486A48A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Pontosság javítása</a:t>
            </a:r>
          </a:p>
          <a:p>
            <a:r>
              <a:rPr lang="hu-HU" dirty="0"/>
              <a:t>Felhasználóbarátabb kezelő felület</a:t>
            </a:r>
          </a:p>
          <a:p>
            <a:r>
              <a:rPr lang="hu-HU" dirty="0"/>
              <a:t>Optimalizálás valós idejű felismeréshez</a:t>
            </a:r>
          </a:p>
        </p:txBody>
      </p:sp>
    </p:spTree>
    <p:extLst>
      <p:ext uri="{BB962C8B-B14F-4D97-AF65-F5344CB8AC3E}">
        <p14:creationId xmlns:p14="http://schemas.microsoft.com/office/powerpoint/2010/main" val="281338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741</Words>
  <Application>Microsoft Office PowerPoint</Application>
  <PresentationFormat>Szélesvásznú</PresentationFormat>
  <Paragraphs>74</Paragraphs>
  <Slides>11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Office-téma</vt:lpstr>
      <vt:lpstr>Snooker billiárdjáték elemzése</vt:lpstr>
      <vt:lpstr>Témaválasztás motivációja, célkitűzés</vt:lpstr>
      <vt:lpstr>Fejlesztési környezet</vt:lpstr>
      <vt:lpstr>Tervezés</vt:lpstr>
      <vt:lpstr>Neurális hálózat</vt:lpstr>
      <vt:lpstr>Felismerő program</vt:lpstr>
      <vt:lpstr>Eredmények, tapasztalatok</vt:lpstr>
      <vt:lpstr>PowerPoint-bemutató</vt:lpstr>
      <vt:lpstr>Továbbfejlesztési irányok</vt:lpstr>
      <vt:lpstr>Köszönöm a figyelmet! </vt:lpstr>
      <vt:lpstr>Bíráló által feltett kérdések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Katalin dr Kovács</dc:creator>
  <cp:lastModifiedBy>Mark Lengyel</cp:lastModifiedBy>
  <cp:revision>14</cp:revision>
  <dcterms:created xsi:type="dcterms:W3CDTF">2023-01-10T08:10:42Z</dcterms:created>
  <dcterms:modified xsi:type="dcterms:W3CDTF">2023-01-25T07:37:15Z</dcterms:modified>
</cp:coreProperties>
</file>